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7" r:id="rId3"/>
    <p:sldId id="262" r:id="rId4"/>
    <p:sldId id="258" r:id="rId5"/>
    <p:sldId id="260" r:id="rId6"/>
    <p:sldId id="259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3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696872F9-1134-4E4D-A96E-0B86524580C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AC4A401-EF28-4E1C-8C59-7DA248AADC0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aka.v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81200"/>
            <a:ext cx="7772400" cy="1069975"/>
          </a:xfrm>
        </p:spPr>
        <p:txBody>
          <a:bodyPr/>
          <a:lstStyle/>
          <a:p>
            <a:r>
              <a:rPr lang="en-US" dirty="0" smtClean="0"/>
              <a:t>BÁO CÁO ĐỀ TÀI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733800"/>
            <a:ext cx="64008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WEBSITE BÁN SÁCH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4589186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GVHD:</a:t>
            </a:r>
            <a:r>
              <a:rPr lang="en-US" dirty="0"/>
              <a:t>	HUỲNH TẤN </a:t>
            </a:r>
            <a:r>
              <a:rPr lang="en-US" dirty="0" smtClean="0"/>
              <a:t>HÁT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5190530"/>
            <a:ext cx="414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MÔN:</a:t>
            </a:r>
            <a:r>
              <a:rPr lang="en-US" dirty="0" smtClean="0"/>
              <a:t>	HỆ THỐNG VÀ CÔNG NGHỆ WEB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3352314" cy="146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10600" cy="45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38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304800"/>
            <a:ext cx="7745505" cy="5943600"/>
          </a:xfrm>
        </p:spPr>
        <p:txBody>
          <a:bodyPr/>
          <a:lstStyle/>
          <a:p>
            <a:pPr lvl="0"/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giới</a:t>
            </a:r>
            <a:r>
              <a:rPr lang="en-US" b="1" dirty="0"/>
              <a:t> </a:t>
            </a:r>
            <a:r>
              <a:rPr lang="en-US" b="1" dirty="0" err="1"/>
              <a:t>thiệu</a:t>
            </a:r>
            <a:r>
              <a:rPr lang="en-US" b="1" dirty="0"/>
              <a:t> website: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799"/>
            <a:ext cx="856718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4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555772" cy="449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90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381001"/>
            <a:ext cx="7745505" cy="5745162"/>
          </a:xfrm>
        </p:spPr>
        <p:txBody>
          <a:bodyPr/>
          <a:lstStyle/>
          <a:p>
            <a:pPr lvl="0"/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phép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dùng</a:t>
            </a:r>
            <a:r>
              <a:rPr lang="en-US" b="1" dirty="0"/>
              <a:t> </a:t>
            </a:r>
            <a:r>
              <a:rPr lang="en-US" b="1" dirty="0" err="1"/>
              <a:t>xem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tin chi </a:t>
            </a:r>
            <a:r>
              <a:rPr lang="en-US" b="1" dirty="0" err="1"/>
              <a:t>tiết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đặt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r>
              <a:rPr lang="en-US" b="1" dirty="0"/>
              <a:t>: 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6461"/>
            <a:ext cx="8534400" cy="4513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1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8" y="838200"/>
            <a:ext cx="8643352" cy="458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5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381001"/>
            <a:ext cx="7745505" cy="5745162"/>
          </a:xfrm>
        </p:spPr>
        <p:txBody>
          <a:bodyPr/>
          <a:lstStyle/>
          <a:p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cung</a:t>
            </a:r>
            <a:r>
              <a:rPr lang="en-US" b="1" dirty="0"/>
              <a:t> </a:t>
            </a:r>
            <a:r>
              <a:rPr lang="en-US" b="1" dirty="0" err="1"/>
              <a:t>cấp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tin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nhà</a:t>
            </a:r>
            <a:r>
              <a:rPr lang="en-US" b="1" dirty="0"/>
              <a:t>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trị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nhà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website:</a:t>
            </a:r>
            <a:endParaRPr lang="en-US" dirty="0"/>
          </a:p>
        </p:txBody>
      </p:sp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90050" cy="437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0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63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17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457201"/>
            <a:ext cx="7745505" cy="5668962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b="1" dirty="0" smtClean="0"/>
              <a:t>2. </a:t>
            </a:r>
            <a:r>
              <a:rPr lang="en-US" sz="3200" b="1" dirty="0"/>
              <a:t>Layout </a:t>
            </a:r>
            <a:r>
              <a:rPr lang="en-US" sz="3200" b="1" dirty="0" err="1"/>
              <a:t>của</a:t>
            </a:r>
            <a:r>
              <a:rPr lang="en-US" sz="3200" b="1" dirty="0"/>
              <a:t> website: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35776"/>
            <a:ext cx="7010400" cy="530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40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304801"/>
            <a:ext cx="7745505" cy="5821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3. Sitemap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457201"/>
            <a:ext cx="7745505" cy="5668962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dirty="0" smtClean="0"/>
              <a:t>4.</a:t>
            </a:r>
            <a:r>
              <a:rPr lang="en-US" sz="3200" b="1" dirty="0"/>
              <a:t> </a:t>
            </a:r>
            <a:r>
              <a:rPr lang="en-US" sz="3200" b="1" dirty="0" err="1"/>
              <a:t>Hoạt</a:t>
            </a:r>
            <a:r>
              <a:rPr lang="en-US" sz="3200" b="1" dirty="0"/>
              <a:t> </a:t>
            </a:r>
            <a:r>
              <a:rPr lang="en-US" sz="3200" b="1" dirty="0" err="1"/>
              <a:t>động</a:t>
            </a:r>
            <a:r>
              <a:rPr lang="en-US" sz="3200" b="1" dirty="0"/>
              <a:t> website:</a:t>
            </a:r>
            <a:endParaRPr lang="en-US" sz="3200" dirty="0"/>
          </a:p>
          <a:p>
            <a:pPr marL="0" indent="0">
              <a:buNone/>
            </a:pPr>
            <a:r>
              <a:rPr lang="en-US" b="1" dirty="0" smtClean="0"/>
              <a:t>a. </a:t>
            </a:r>
            <a:r>
              <a:rPr lang="en-US" b="1" dirty="0" err="1" smtClean="0"/>
              <a:t>Xem</a:t>
            </a:r>
            <a:r>
              <a:rPr lang="en-US" b="1" dirty="0" smtClean="0"/>
              <a:t> </a:t>
            </a:r>
            <a:r>
              <a:rPr lang="en-US" b="1" dirty="0" err="1" smtClean="0"/>
              <a:t>thông</a:t>
            </a:r>
            <a:r>
              <a:rPr lang="en-US" b="1" dirty="0" smtClean="0"/>
              <a:t> </a:t>
            </a:r>
            <a:r>
              <a:rPr lang="en-US" b="1" dirty="0"/>
              <a:t>tin </a:t>
            </a:r>
            <a:r>
              <a:rPr lang="en-US" b="1" dirty="0" err="1"/>
              <a:t>trang</a:t>
            </a:r>
            <a:r>
              <a:rPr lang="en-US" b="1" dirty="0"/>
              <a:t> web: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14600"/>
            <a:ext cx="7788672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3561645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menu.</a:t>
            </a:r>
          </a:p>
        </p:txBody>
      </p:sp>
    </p:spTree>
    <p:extLst>
      <p:ext uri="{BB962C8B-B14F-4D97-AF65-F5344CB8AC3E}">
        <p14:creationId xmlns:p14="http://schemas.microsoft.com/office/powerpoint/2010/main" val="330023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Phạm</a:t>
            </a:r>
            <a:r>
              <a:rPr lang="en-US" dirty="0" smtClean="0"/>
              <a:t> Minh </a:t>
            </a:r>
            <a:r>
              <a:rPr lang="en-US" dirty="0" err="1" smtClean="0"/>
              <a:t>Dũng</a:t>
            </a:r>
            <a:r>
              <a:rPr lang="en-US" dirty="0" smtClean="0"/>
              <a:t>		MSSV: 17102551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Phan </a:t>
            </a:r>
            <a:r>
              <a:rPr lang="en-US" dirty="0" err="1" smtClean="0"/>
              <a:t>Phùng</a:t>
            </a:r>
            <a:r>
              <a:rPr lang="en-US" dirty="0" smtClean="0"/>
              <a:t> </a:t>
            </a:r>
            <a:r>
              <a:rPr lang="en-US" dirty="0" err="1" smtClean="0"/>
              <a:t>Hảo</a:t>
            </a:r>
            <a:r>
              <a:rPr lang="en-US" dirty="0" smtClean="0"/>
              <a:t>			MSSV: 17102591</a:t>
            </a:r>
          </a:p>
          <a:p>
            <a:pPr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Hoàng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		MSSV: 17104531</a:t>
            </a:r>
          </a:p>
          <a:p>
            <a:pPr>
              <a:lnSpc>
                <a:spcPct val="200000"/>
              </a:lnSpc>
            </a:pPr>
            <a:r>
              <a:rPr lang="en-US" dirty="0" err="1" smtClean="0"/>
              <a:t>Trần</a:t>
            </a:r>
            <a:r>
              <a:rPr lang="en-US" dirty="0" smtClean="0"/>
              <a:t> Minh </a:t>
            </a:r>
            <a:r>
              <a:rPr lang="en-US" dirty="0" err="1" smtClean="0"/>
              <a:t>Đức</a:t>
            </a:r>
            <a:r>
              <a:rPr lang="en-US" dirty="0" smtClean="0"/>
              <a:t>			MSSV: 17098811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381001"/>
            <a:ext cx="7745505" cy="5745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b="1" dirty="0"/>
              <a:t>b. </a:t>
            </a:r>
            <a:r>
              <a:rPr lang="en-US" sz="3200" b="1" dirty="0" err="1"/>
              <a:t>Xem</a:t>
            </a:r>
            <a:r>
              <a:rPr lang="en-US" sz="3200" b="1" dirty="0"/>
              <a:t> </a:t>
            </a:r>
            <a:r>
              <a:rPr lang="en-US" sz="3200" b="1" dirty="0" err="1"/>
              <a:t>loại</a:t>
            </a:r>
            <a:r>
              <a:rPr lang="en-US" sz="3200" b="1" dirty="0"/>
              <a:t> </a:t>
            </a:r>
            <a:r>
              <a:rPr lang="en-US" sz="3200" b="1" dirty="0" err="1"/>
              <a:t>sách</a:t>
            </a:r>
            <a:r>
              <a:rPr lang="en-US" sz="3200" b="1" dirty="0"/>
              <a:t>: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13346"/>
            <a:ext cx="354302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76400" y="5181599"/>
            <a:ext cx="655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/>
              <a:t>Truy cập đến loại sách cần xem trên menu sidebar.</a:t>
            </a:r>
            <a:endParaRPr lang="en-US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457200"/>
            <a:ext cx="7745505" cy="58674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c. </a:t>
            </a:r>
            <a:r>
              <a:rPr lang="en-US" sz="3200" b="1" dirty="0" err="1"/>
              <a:t>Xem</a:t>
            </a:r>
            <a:r>
              <a:rPr lang="en-US" sz="3200" b="1" dirty="0"/>
              <a:t> </a:t>
            </a:r>
            <a:r>
              <a:rPr lang="en-US" sz="3200" b="1" dirty="0" err="1"/>
              <a:t>thông</a:t>
            </a:r>
            <a:r>
              <a:rPr lang="en-US" sz="3200" b="1" dirty="0"/>
              <a:t> tin chi </a:t>
            </a:r>
            <a:r>
              <a:rPr lang="en-US" sz="3200" b="1" dirty="0" err="1"/>
              <a:t>tiết</a:t>
            </a:r>
            <a:r>
              <a:rPr lang="en-US" sz="3200" b="1" dirty="0"/>
              <a:t>: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821228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00814" y="4724400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400" dirty="0"/>
              <a:t>Click vào sản phẩm cần xem thông tin chi tiết</a:t>
            </a:r>
            <a:r>
              <a:rPr lang="vi-VN" sz="3200" dirty="0"/>
              <a:t>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909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381001"/>
            <a:ext cx="7745505" cy="5745162"/>
          </a:xfrm>
        </p:spPr>
        <p:txBody>
          <a:bodyPr/>
          <a:lstStyle/>
          <a:p>
            <a:pPr marL="0" indent="0">
              <a:buNone/>
            </a:pPr>
            <a:r>
              <a:rPr lang="vi-VN" dirty="0"/>
              <a:t>Chuyển tiếp đến trang chi tiết sản phẩm: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60060"/>
            <a:ext cx="8297107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443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381001"/>
            <a:ext cx="7745505" cy="574516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d. </a:t>
            </a:r>
            <a:r>
              <a:rPr lang="en-US" sz="3200" b="1" dirty="0" err="1"/>
              <a:t>Đăng</a:t>
            </a:r>
            <a:r>
              <a:rPr lang="en-US" sz="3200" b="1" dirty="0"/>
              <a:t> </a:t>
            </a:r>
            <a:r>
              <a:rPr lang="en-US" sz="3200" b="1" dirty="0" err="1"/>
              <a:t>nhập</a:t>
            </a:r>
            <a:r>
              <a:rPr lang="en-US" sz="3200" b="1" dirty="0"/>
              <a:t>: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62481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" y="264417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/>
              <a:t>Click vào button Đăng nhập. Chuyển tiếp đến trang Đăng nhập:</a:t>
            </a:r>
            <a:endParaRPr lang="en-US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2895"/>
            <a:ext cx="7020849" cy="343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9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457201"/>
            <a:ext cx="7745505" cy="566896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err="1"/>
              <a:t>e.Đăng</a:t>
            </a:r>
            <a:r>
              <a:rPr lang="en-US" sz="3200" b="1" dirty="0"/>
              <a:t> </a:t>
            </a:r>
            <a:r>
              <a:rPr lang="en-US" sz="3200" b="1" dirty="0" err="1"/>
              <a:t>ký</a:t>
            </a:r>
            <a:r>
              <a:rPr lang="en-US" sz="3200" b="1" dirty="0"/>
              <a:t>: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33900"/>
            <a:ext cx="878894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89270" y="2644170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/>
              <a:t>Click vào button Đăng ký. Chuyển tiếp đến trang Đăng ký:</a:t>
            </a:r>
            <a:endParaRPr lang="en-US" sz="2400" dirty="0"/>
          </a:p>
        </p:txBody>
      </p:sp>
      <p:pic>
        <p:nvPicPr>
          <p:cNvPr id="614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28" y="3105835"/>
            <a:ext cx="7034884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9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381001"/>
            <a:ext cx="7745505" cy="574516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f. </a:t>
            </a:r>
            <a:r>
              <a:rPr lang="en-US" sz="3200" b="1" dirty="0" err="1"/>
              <a:t>Tìm</a:t>
            </a:r>
            <a:r>
              <a:rPr lang="en-US" sz="3200" b="1" dirty="0"/>
              <a:t> </a:t>
            </a:r>
            <a:r>
              <a:rPr lang="en-US" sz="3200" b="1" dirty="0" err="1"/>
              <a:t>kiếm</a:t>
            </a:r>
            <a:r>
              <a:rPr lang="en-US" sz="3200" b="1" dirty="0"/>
              <a:t>: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34401" cy="1327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2928" y="2665611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Gõ</a:t>
            </a:r>
            <a:r>
              <a:rPr lang="en-US" sz="2400" dirty="0"/>
              <a:t> </a:t>
            </a:r>
            <a:r>
              <a:rPr lang="en-US" sz="2400" dirty="0" err="1"/>
              <a:t>tên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khung</a:t>
            </a:r>
            <a:r>
              <a:rPr lang="en-US" sz="2400" dirty="0"/>
              <a:t>.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trả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endParaRPr lang="en-US" sz="2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84" y="3276599"/>
            <a:ext cx="6863687" cy="335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6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56263" cy="1600200"/>
          </a:xfrm>
        </p:spPr>
        <p:txBody>
          <a:bodyPr/>
          <a:lstStyle/>
          <a:p>
            <a:r>
              <a:rPr lang="en-US" b="1" dirty="0"/>
              <a:t>III. TỔNG KẾT ĐÁNH GIÁ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9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8600"/>
            <a:ext cx="7745505" cy="609600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500" b="1" dirty="0"/>
              <a:t>1</a:t>
            </a:r>
            <a:r>
              <a:rPr lang="en-US" b="1" dirty="0"/>
              <a:t>. </a:t>
            </a:r>
            <a:r>
              <a:rPr lang="en-US" sz="3500" b="1" dirty="0" err="1"/>
              <a:t>Những</a:t>
            </a:r>
            <a:r>
              <a:rPr lang="en-US" sz="3500" b="1" dirty="0"/>
              <a:t> </a:t>
            </a:r>
            <a:r>
              <a:rPr lang="en-US" sz="3500" b="1" dirty="0" err="1"/>
              <a:t>điểm</a:t>
            </a:r>
            <a:r>
              <a:rPr lang="en-US" sz="3500" b="1" dirty="0"/>
              <a:t> </a:t>
            </a:r>
            <a:r>
              <a:rPr lang="en-US" sz="3500" b="1" dirty="0" err="1"/>
              <a:t>chương</a:t>
            </a:r>
            <a:r>
              <a:rPr lang="en-US" sz="3500" b="1" dirty="0"/>
              <a:t> </a:t>
            </a:r>
            <a:r>
              <a:rPr lang="en-US" sz="3500" b="1" dirty="0" err="1"/>
              <a:t>trình</a:t>
            </a:r>
            <a:r>
              <a:rPr lang="en-US" sz="3500" b="1" dirty="0"/>
              <a:t> </a:t>
            </a:r>
            <a:r>
              <a:rPr lang="en-US" sz="3500" b="1" dirty="0" err="1"/>
              <a:t>làm</a:t>
            </a:r>
            <a:r>
              <a:rPr lang="en-US" sz="3500" b="1" dirty="0"/>
              <a:t> </a:t>
            </a:r>
            <a:r>
              <a:rPr lang="en-US" sz="3500" b="1" dirty="0" err="1"/>
              <a:t>được</a:t>
            </a:r>
            <a:r>
              <a:rPr lang="en-US" sz="3500" b="1" dirty="0"/>
              <a:t>:</a:t>
            </a:r>
            <a:endParaRPr lang="en-US" sz="3500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a.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, </a:t>
            </a:r>
            <a:r>
              <a:rPr lang="en-US" b="1" dirty="0" err="1"/>
              <a:t>chương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đưa</a:t>
            </a:r>
            <a:r>
              <a:rPr lang="en-US" b="1" dirty="0"/>
              <a:t> </a:t>
            </a:r>
            <a:r>
              <a:rPr lang="en-US" b="1" dirty="0" err="1"/>
              <a:t>ra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1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.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website. 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website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.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b.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trị</a:t>
            </a:r>
            <a:r>
              <a:rPr lang="en-US" b="1" dirty="0"/>
              <a:t>, </a:t>
            </a:r>
            <a:r>
              <a:rPr lang="en-US" b="1" dirty="0" err="1"/>
              <a:t>chương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đưa</a:t>
            </a:r>
            <a:r>
              <a:rPr lang="en-US" b="1" dirty="0"/>
              <a:t> </a:t>
            </a:r>
            <a:r>
              <a:rPr lang="en-US" b="1" dirty="0" err="1"/>
              <a:t>ra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: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3500" b="1" dirty="0"/>
              <a:t>2. </a:t>
            </a:r>
            <a:r>
              <a:rPr lang="en-US" sz="3500" b="1" dirty="0" err="1"/>
              <a:t>Những</a:t>
            </a:r>
            <a:r>
              <a:rPr lang="en-US" sz="3500" b="1" dirty="0"/>
              <a:t> </a:t>
            </a:r>
            <a:r>
              <a:rPr lang="en-US" sz="3500" b="1" dirty="0" err="1"/>
              <a:t>điểm</a:t>
            </a:r>
            <a:r>
              <a:rPr lang="en-US" sz="3500" b="1" dirty="0"/>
              <a:t> </a:t>
            </a:r>
            <a:r>
              <a:rPr lang="en-US" sz="3500" b="1" dirty="0" err="1"/>
              <a:t>chưa</a:t>
            </a:r>
            <a:r>
              <a:rPr lang="en-US" sz="3500" b="1" dirty="0"/>
              <a:t> </a:t>
            </a:r>
            <a:r>
              <a:rPr lang="en-US" sz="3500" b="1" dirty="0" err="1"/>
              <a:t>làm</a:t>
            </a:r>
            <a:r>
              <a:rPr lang="en-US" sz="3500" b="1" dirty="0"/>
              <a:t> </a:t>
            </a:r>
            <a:r>
              <a:rPr lang="en-US" sz="3500" b="1" dirty="0" err="1"/>
              <a:t>được</a:t>
            </a:r>
            <a:r>
              <a:rPr lang="en-US" sz="3500" b="1" dirty="0"/>
              <a:t> </a:t>
            </a:r>
            <a:r>
              <a:rPr lang="en-US" sz="3500" b="1" dirty="0" err="1"/>
              <a:t>và</a:t>
            </a:r>
            <a:r>
              <a:rPr lang="en-US" sz="3500" b="1" dirty="0"/>
              <a:t> </a:t>
            </a:r>
            <a:r>
              <a:rPr lang="en-US" sz="3500" b="1" dirty="0" err="1"/>
              <a:t>hướng</a:t>
            </a:r>
            <a:r>
              <a:rPr lang="en-US" sz="3500" b="1" dirty="0"/>
              <a:t> </a:t>
            </a:r>
            <a:r>
              <a:rPr lang="en-US" sz="3500" b="1" dirty="0" err="1"/>
              <a:t>giải</a:t>
            </a:r>
            <a:r>
              <a:rPr lang="en-US" sz="3500" b="1" dirty="0"/>
              <a:t> </a:t>
            </a:r>
            <a:r>
              <a:rPr lang="en-US" sz="3500" b="1" dirty="0" err="1"/>
              <a:t>quyết</a:t>
            </a:r>
            <a:r>
              <a:rPr lang="en-US" sz="3500" b="1" dirty="0"/>
              <a:t>:</a:t>
            </a:r>
            <a:r>
              <a:rPr lang="en-US" b="1" dirty="0"/>
              <a:t>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1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381001"/>
            <a:ext cx="7745505" cy="57451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3. </a:t>
            </a:r>
            <a:r>
              <a:rPr lang="en-US" sz="3200" b="1" dirty="0" err="1"/>
              <a:t>Hướng</a:t>
            </a:r>
            <a:r>
              <a:rPr lang="en-US" sz="3200" b="1" dirty="0"/>
              <a:t> </a:t>
            </a:r>
            <a:r>
              <a:rPr lang="en-US" sz="3200" b="1" dirty="0" err="1"/>
              <a:t>phát</a:t>
            </a:r>
            <a:r>
              <a:rPr lang="en-US" sz="3200" b="1" dirty="0"/>
              <a:t> </a:t>
            </a:r>
            <a:r>
              <a:rPr lang="en-US" sz="3200" b="1" dirty="0" err="1"/>
              <a:t>triển</a:t>
            </a:r>
            <a:endParaRPr lang="en-US" sz="3200" b="1" dirty="0"/>
          </a:p>
          <a:p>
            <a:pPr marL="0" indent="0">
              <a:lnSpc>
                <a:spcPct val="110000"/>
              </a:lnSpc>
              <a:buNone/>
            </a:pPr>
            <a:r>
              <a:rPr lang="vi-VN" dirty="0"/>
              <a:t>Hướng phát triển của Website là tiến đến một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vi-VN" dirty="0"/>
              <a:t>với đầy đủ các chức </a:t>
            </a:r>
            <a:r>
              <a:rPr lang="vi-VN" dirty="0" smtClean="0"/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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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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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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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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smtClean="0"/>
              <a:t>Thống </a:t>
            </a:r>
            <a:r>
              <a:rPr lang="vi-VN" dirty="0"/>
              <a:t>kê số lần truy cập database, thống kê giá xuất nhập, tồn, thống kê doanh thu, xử lý hóa đơn tự động.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735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276600"/>
            <a:ext cx="7756263" cy="1054250"/>
          </a:xfrm>
        </p:spPr>
        <p:txBody>
          <a:bodyPr/>
          <a:lstStyle/>
          <a:p>
            <a:r>
              <a:rPr lang="en-US" b="1" dirty="0"/>
              <a:t>IV. TÀI LIỆU THAM KHẢO: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229600" cy="1143000"/>
          </a:xfrm>
        </p:spPr>
        <p:txBody>
          <a:bodyPr/>
          <a:lstStyle/>
          <a:p>
            <a:r>
              <a:rPr lang="en-US" b="1" dirty="0" smtClean="0"/>
              <a:t>I. GIỚI THIỆU ĐỀ TÀI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01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209800"/>
            <a:ext cx="7745505" cy="3877815"/>
          </a:xfrm>
        </p:spPr>
        <p:txBody>
          <a:bodyPr/>
          <a:lstStyle/>
          <a:p>
            <a:r>
              <a:rPr lang="en-US" dirty="0"/>
              <a:t>Website: waka.vn</a:t>
            </a:r>
          </a:p>
          <a:p>
            <a:r>
              <a:rPr lang="en-US" dirty="0"/>
              <a:t>Link: </a:t>
            </a:r>
            <a:r>
              <a:rPr lang="en-US" u="sng" dirty="0">
                <a:hlinkClick r:id="rId2"/>
              </a:rPr>
              <a:t>https://waka.vn/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7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86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1. </a:t>
            </a:r>
            <a:r>
              <a:rPr lang="en-US" sz="3200" b="1" dirty="0" err="1" smtClean="0"/>
              <a:t>Lý</a:t>
            </a:r>
            <a:r>
              <a:rPr lang="en-US" sz="3200" b="1" dirty="0" smtClean="0"/>
              <a:t> do </a:t>
            </a:r>
            <a:r>
              <a:rPr lang="en-US" sz="3200" b="1" dirty="0" err="1" smtClean="0"/>
              <a:t>chọn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đề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tài</a:t>
            </a:r>
            <a:r>
              <a:rPr lang="en-US" sz="3200" b="1" dirty="0" smtClean="0"/>
              <a:t> :</a:t>
            </a:r>
          </a:p>
          <a:p>
            <a:r>
              <a:rPr lang="en-US" dirty="0" err="1" smtClean="0"/>
              <a:t>Ngày</a:t>
            </a:r>
            <a:r>
              <a:rPr lang="en-US" dirty="0" smtClean="0"/>
              <a:t> nay,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tin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phủ</a:t>
            </a:r>
            <a:r>
              <a:rPr lang="en-US" dirty="0" smtClean="0"/>
              <a:t>,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,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ty,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đột</a:t>
            </a:r>
            <a:r>
              <a:rPr lang="en-US" dirty="0" smtClean="0"/>
              <a:t> </a:t>
            </a:r>
            <a:r>
              <a:rPr lang="en-US" dirty="0" err="1" smtClean="0"/>
              <a:t>phá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ngừng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,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đẳng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lượt</a:t>
            </a:r>
            <a:r>
              <a:rPr lang="en-US" dirty="0" smtClean="0"/>
              <a:t> </a:t>
            </a:r>
            <a:r>
              <a:rPr lang="en-US" dirty="0" err="1" smtClean="0"/>
              <a:t>chinh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đỉnh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đỉnh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. </a:t>
            </a:r>
            <a:r>
              <a:rPr lang="en-US" dirty="0" err="1" smtClean="0"/>
              <a:t>Mạng</a:t>
            </a:r>
            <a:r>
              <a:rPr lang="en-US" dirty="0" smtClean="0"/>
              <a:t> Internet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sức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lao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thiếu</a:t>
            </a:r>
            <a:r>
              <a:rPr lang="en-US" dirty="0" smtClean="0"/>
              <a:t>,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tảng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tải</a:t>
            </a:r>
            <a:r>
              <a:rPr lang="en-US" dirty="0" smtClean="0"/>
              <a:t>, </a:t>
            </a:r>
            <a:r>
              <a:rPr lang="en-US" dirty="0" err="1" smtClean="0"/>
              <a:t>trao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Bằng</a:t>
            </a:r>
            <a:r>
              <a:rPr lang="en-US" sz="2800" dirty="0" smtClean="0"/>
              <a:t> internet, </a:t>
            </a:r>
            <a:r>
              <a:rPr lang="en-US" sz="2800" dirty="0" err="1" smtClean="0"/>
              <a:t>chúng</a:t>
            </a:r>
            <a:r>
              <a:rPr lang="en-US" sz="2800" dirty="0" smtClean="0"/>
              <a:t> ta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thực</a:t>
            </a:r>
            <a:r>
              <a:rPr lang="en-US" sz="2800" dirty="0" smtClean="0"/>
              <a:t> </a:t>
            </a:r>
            <a:r>
              <a:rPr lang="en-US" sz="2800" dirty="0" err="1" smtClean="0"/>
              <a:t>hiện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nhiều</a:t>
            </a:r>
            <a:r>
              <a:rPr lang="en-US" sz="2800" dirty="0" smtClean="0"/>
              <a:t> </a:t>
            </a:r>
            <a:r>
              <a:rPr lang="en-US" sz="2800" dirty="0" err="1" smtClean="0"/>
              <a:t>công</a:t>
            </a:r>
            <a:r>
              <a:rPr lang="en-US" sz="2800" dirty="0" smtClean="0"/>
              <a:t> </a:t>
            </a:r>
            <a:r>
              <a:rPr lang="en-US" sz="2800" dirty="0" err="1" smtClean="0"/>
              <a:t>việc</a:t>
            </a:r>
            <a:r>
              <a:rPr lang="en-US" sz="2800" dirty="0" smtClean="0"/>
              <a:t>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tốc</a:t>
            </a:r>
            <a:r>
              <a:rPr lang="en-US" sz="2800" dirty="0" smtClean="0"/>
              <a:t> </a:t>
            </a:r>
            <a:r>
              <a:rPr lang="en-US" sz="2800" dirty="0" err="1" smtClean="0"/>
              <a:t>độ</a:t>
            </a:r>
            <a:r>
              <a:rPr lang="en-US" sz="2800" dirty="0" smtClean="0"/>
              <a:t> </a:t>
            </a:r>
            <a:r>
              <a:rPr lang="en-US" sz="2800" dirty="0" err="1" smtClean="0"/>
              <a:t>nhanh</a:t>
            </a:r>
            <a:r>
              <a:rPr lang="en-US" sz="2800" dirty="0" smtClean="0"/>
              <a:t> </a:t>
            </a:r>
            <a:r>
              <a:rPr lang="en-US" sz="2800" dirty="0" err="1" smtClean="0"/>
              <a:t>hơn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chi </a:t>
            </a:r>
            <a:r>
              <a:rPr lang="en-US" sz="2800" dirty="0" err="1" smtClean="0"/>
              <a:t>phí</a:t>
            </a:r>
            <a:r>
              <a:rPr lang="en-US" sz="2800" dirty="0" smtClean="0"/>
              <a:t> </a:t>
            </a:r>
            <a:r>
              <a:rPr lang="en-US" sz="2800" dirty="0" err="1" smtClean="0"/>
              <a:t>thấp</a:t>
            </a:r>
            <a:r>
              <a:rPr lang="en-US" sz="2800" dirty="0" smtClean="0"/>
              <a:t> </a:t>
            </a:r>
            <a:r>
              <a:rPr lang="en-US" sz="2800" dirty="0" err="1" smtClean="0"/>
              <a:t>hơn</a:t>
            </a:r>
            <a:r>
              <a:rPr lang="en-US" sz="2800" dirty="0" smtClean="0"/>
              <a:t> </a:t>
            </a:r>
            <a:r>
              <a:rPr lang="en-US" sz="2800" dirty="0" err="1" smtClean="0"/>
              <a:t>nhiều</a:t>
            </a:r>
            <a:r>
              <a:rPr lang="en-US" sz="2800" dirty="0" smtClean="0"/>
              <a:t> so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cách</a:t>
            </a:r>
            <a:r>
              <a:rPr lang="en-US" sz="2800" dirty="0" smtClean="0"/>
              <a:t> </a:t>
            </a:r>
            <a:r>
              <a:rPr lang="en-US" sz="2800" dirty="0" err="1" smtClean="0"/>
              <a:t>thức</a:t>
            </a:r>
            <a:r>
              <a:rPr lang="en-US" sz="2800" dirty="0" smtClean="0"/>
              <a:t> </a:t>
            </a:r>
            <a:r>
              <a:rPr lang="en-US" sz="2800" dirty="0" err="1" smtClean="0"/>
              <a:t>truyền</a:t>
            </a:r>
            <a:r>
              <a:rPr lang="en-US" sz="2800" dirty="0" smtClean="0"/>
              <a:t> </a:t>
            </a:r>
            <a:r>
              <a:rPr lang="en-US" sz="2800" dirty="0" err="1" smtClean="0"/>
              <a:t>thống</a:t>
            </a:r>
            <a:r>
              <a:rPr lang="en-US" sz="2800" dirty="0" smtClean="0"/>
              <a:t>. </a:t>
            </a:r>
            <a:r>
              <a:rPr lang="en-US" sz="2800" dirty="0" err="1" smtClean="0"/>
              <a:t>Việc</a:t>
            </a:r>
            <a:r>
              <a:rPr lang="en-US" sz="2800" dirty="0" smtClean="0"/>
              <a:t> </a:t>
            </a:r>
            <a:r>
              <a:rPr lang="en-US" sz="2800" dirty="0" err="1" smtClean="0"/>
              <a:t>mua</a:t>
            </a:r>
            <a:r>
              <a:rPr lang="en-US" sz="2800" dirty="0" smtClean="0"/>
              <a:t> </a:t>
            </a:r>
            <a:r>
              <a:rPr lang="en-US" sz="2800" dirty="0" err="1" smtClean="0"/>
              <a:t>bán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r>
              <a:rPr lang="en-US" sz="2800" dirty="0" smtClean="0"/>
              <a:t> </a:t>
            </a:r>
            <a:r>
              <a:rPr lang="en-US" sz="2800" dirty="0" err="1" smtClean="0"/>
              <a:t>hóa</a:t>
            </a:r>
            <a:r>
              <a:rPr lang="en-US" sz="2800" dirty="0" smtClean="0"/>
              <a:t> </a:t>
            </a:r>
            <a:r>
              <a:rPr lang="en-US" sz="2800" dirty="0" err="1" smtClean="0"/>
              <a:t>cũng</a:t>
            </a:r>
            <a:r>
              <a:rPr lang="en-US" sz="2800" dirty="0" smtClean="0"/>
              <a:t> </a:t>
            </a:r>
            <a:r>
              <a:rPr lang="en-US" sz="2800" dirty="0" err="1" smtClean="0"/>
              <a:t>thuận</a:t>
            </a:r>
            <a:r>
              <a:rPr lang="en-US" sz="2800" dirty="0" smtClean="0"/>
              <a:t> </a:t>
            </a:r>
            <a:r>
              <a:rPr lang="en-US" sz="2800" dirty="0" err="1" smtClean="0"/>
              <a:t>tiện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nhanh</a:t>
            </a:r>
            <a:r>
              <a:rPr lang="en-US" sz="2800" dirty="0" smtClean="0"/>
              <a:t> </a:t>
            </a:r>
            <a:r>
              <a:rPr lang="en-US" sz="2800" dirty="0" err="1" smtClean="0"/>
              <a:t>chóng</a:t>
            </a:r>
            <a:r>
              <a:rPr lang="en-US" sz="2800" dirty="0" smtClean="0"/>
              <a:t> </a:t>
            </a:r>
            <a:r>
              <a:rPr lang="en-US" sz="2800" dirty="0" err="1" smtClean="0"/>
              <a:t>hơn</a:t>
            </a:r>
            <a:r>
              <a:rPr lang="en-US" sz="2800" dirty="0" smtClean="0"/>
              <a:t>. </a:t>
            </a:r>
            <a:r>
              <a:rPr lang="en-US" sz="2800" dirty="0" err="1" smtClean="0"/>
              <a:t>Chỉ</a:t>
            </a:r>
            <a:r>
              <a:rPr lang="en-US" sz="2800" dirty="0" smtClean="0"/>
              <a:t> </a:t>
            </a:r>
            <a:r>
              <a:rPr lang="en-US" sz="2800" dirty="0" err="1" smtClean="0"/>
              <a:t>cần</a:t>
            </a:r>
            <a:r>
              <a:rPr lang="en-US" sz="2800" dirty="0" smtClean="0"/>
              <a:t> </a:t>
            </a:r>
            <a:r>
              <a:rPr lang="en-US" sz="2800" dirty="0" err="1" smtClean="0"/>
              <a:t>lên</a:t>
            </a:r>
            <a:r>
              <a:rPr lang="en-US" sz="2800" dirty="0" smtClean="0"/>
              <a:t> website </a:t>
            </a:r>
            <a:r>
              <a:rPr lang="en-US" sz="2800" dirty="0" err="1" smtClean="0"/>
              <a:t>chọn</a:t>
            </a:r>
            <a:r>
              <a:rPr lang="en-US" sz="2800" dirty="0" smtClean="0"/>
              <a:t> </a:t>
            </a:r>
            <a:r>
              <a:rPr lang="en-US" sz="2800" dirty="0" err="1" smtClean="0"/>
              <a:t>sản</a:t>
            </a:r>
            <a:r>
              <a:rPr lang="en-US" sz="2800" dirty="0" smtClean="0"/>
              <a:t> </a:t>
            </a:r>
            <a:r>
              <a:rPr lang="en-US" sz="2800" dirty="0" err="1" smtClean="0"/>
              <a:t>phẩm</a:t>
            </a:r>
            <a:r>
              <a:rPr lang="en-US" sz="2800" dirty="0" smtClean="0"/>
              <a:t> </a:t>
            </a:r>
            <a:r>
              <a:rPr lang="en-US" sz="2800" dirty="0" err="1" smtClean="0"/>
              <a:t>mình</a:t>
            </a:r>
            <a:r>
              <a:rPr lang="en-US" sz="2800" dirty="0" smtClean="0"/>
              <a:t> </a:t>
            </a:r>
            <a:r>
              <a:rPr lang="en-US" sz="2800" dirty="0" err="1" smtClean="0"/>
              <a:t>thích</a:t>
            </a:r>
            <a:r>
              <a:rPr lang="en-US" sz="2800" dirty="0" smtClean="0"/>
              <a:t>, click </a:t>
            </a:r>
            <a:r>
              <a:rPr lang="en-US" sz="2800" dirty="0" err="1" smtClean="0"/>
              <a:t>chuột</a:t>
            </a:r>
            <a:r>
              <a:rPr lang="en-US" sz="2800" dirty="0" smtClean="0"/>
              <a:t> 1 </a:t>
            </a:r>
            <a:r>
              <a:rPr lang="en-US" sz="2800" dirty="0" err="1" smtClean="0"/>
              <a:t>cái</a:t>
            </a:r>
            <a:r>
              <a:rPr lang="en-US" sz="2800" dirty="0" smtClean="0"/>
              <a:t> </a:t>
            </a:r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ngay</a:t>
            </a:r>
            <a:r>
              <a:rPr lang="en-US" sz="2800" dirty="0" smtClean="0"/>
              <a:t>. </a:t>
            </a: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cần</a:t>
            </a:r>
            <a:r>
              <a:rPr lang="en-US" sz="2800" dirty="0" smtClean="0"/>
              <a:t> </a:t>
            </a:r>
            <a:r>
              <a:rPr lang="en-US" sz="2800" dirty="0" err="1" smtClean="0"/>
              <a:t>phải</a:t>
            </a:r>
            <a:r>
              <a:rPr lang="en-US" sz="2800" dirty="0" smtClean="0"/>
              <a:t> </a:t>
            </a:r>
            <a:r>
              <a:rPr lang="en-US" sz="2800" dirty="0" err="1" smtClean="0"/>
              <a:t>đi</a:t>
            </a:r>
            <a:r>
              <a:rPr lang="en-US" sz="2800" dirty="0" smtClean="0"/>
              <a:t> </a:t>
            </a:r>
            <a:r>
              <a:rPr lang="en-US" sz="2800" dirty="0" err="1" smtClean="0"/>
              <a:t>đâu</a:t>
            </a:r>
            <a:r>
              <a:rPr lang="en-US" sz="2800" dirty="0" smtClean="0"/>
              <a:t> </a:t>
            </a:r>
            <a:r>
              <a:rPr lang="en-US" sz="2800" dirty="0" err="1" smtClean="0"/>
              <a:t>xa</a:t>
            </a:r>
            <a:r>
              <a:rPr lang="en-US" sz="2800" dirty="0" smtClean="0"/>
              <a:t>, </a:t>
            </a:r>
            <a:r>
              <a:rPr lang="en-US" sz="2800" dirty="0" err="1" smtClean="0"/>
              <a:t>phải</a:t>
            </a:r>
            <a:r>
              <a:rPr lang="en-US" sz="2800" dirty="0" smtClean="0"/>
              <a:t> </a:t>
            </a:r>
            <a:r>
              <a:rPr lang="en-US" sz="2800" dirty="0" err="1" smtClean="0"/>
              <a:t>chạy</a:t>
            </a:r>
            <a:r>
              <a:rPr lang="en-US" sz="2800" dirty="0" smtClean="0"/>
              <a:t> </a:t>
            </a:r>
            <a:r>
              <a:rPr lang="en-US" sz="2800" dirty="0" err="1" smtClean="0"/>
              <a:t>nắng</a:t>
            </a:r>
            <a:r>
              <a:rPr lang="en-US" sz="2800" dirty="0" smtClean="0"/>
              <a:t> </a:t>
            </a:r>
            <a:r>
              <a:rPr lang="en-US" sz="2800" dirty="0" err="1" smtClean="0"/>
              <a:t>chạy</a:t>
            </a:r>
            <a:r>
              <a:rPr lang="en-US" sz="2800" dirty="0" smtClean="0"/>
              <a:t> </a:t>
            </a:r>
            <a:r>
              <a:rPr lang="en-US" sz="2800" dirty="0" err="1" smtClean="0"/>
              <a:t>mưa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“</a:t>
            </a:r>
            <a:r>
              <a:rPr lang="en-US" sz="2800" dirty="0" err="1" smtClean="0"/>
              <a:t>săn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r>
              <a:rPr lang="en-US" sz="2800" dirty="0" smtClean="0"/>
              <a:t>”. </a:t>
            </a:r>
          </a:p>
          <a:p>
            <a:r>
              <a:rPr lang="en-US" sz="2800" dirty="0" err="1" smtClean="0"/>
              <a:t>Vì</a:t>
            </a:r>
            <a:r>
              <a:rPr lang="en-US" sz="2800" dirty="0" smtClean="0"/>
              <a:t> </a:t>
            </a:r>
            <a:r>
              <a:rPr lang="en-US" sz="2800" dirty="0" err="1" smtClean="0"/>
              <a:t>vậy</a:t>
            </a:r>
            <a:r>
              <a:rPr lang="en-US" sz="2800" dirty="0" smtClean="0"/>
              <a:t>, </a:t>
            </a:r>
            <a:r>
              <a:rPr lang="en-US" sz="2800" dirty="0" err="1" smtClean="0"/>
              <a:t>chúng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thực</a:t>
            </a:r>
            <a:r>
              <a:rPr lang="en-US" sz="2800" dirty="0" smtClean="0"/>
              <a:t> </a:t>
            </a:r>
            <a:r>
              <a:rPr lang="en-US" sz="2800" dirty="0" err="1" smtClean="0"/>
              <a:t>hiện</a:t>
            </a:r>
            <a:r>
              <a:rPr lang="en-US" sz="2800" dirty="0" smtClean="0"/>
              <a:t> </a:t>
            </a:r>
            <a:r>
              <a:rPr lang="en-US" sz="2800" dirty="0" err="1" smtClean="0"/>
              <a:t>đồ</a:t>
            </a:r>
            <a:r>
              <a:rPr lang="en-US" sz="2800" dirty="0" smtClean="0"/>
              <a:t> </a:t>
            </a:r>
            <a:r>
              <a:rPr lang="en-US" sz="2800" dirty="0" err="1" smtClean="0"/>
              <a:t>án</a:t>
            </a:r>
            <a:r>
              <a:rPr lang="en-US" sz="2800" dirty="0" smtClean="0"/>
              <a:t> “ XÂY DỰNG WEBSITE BÁN HÀNG ONLINE”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sản</a:t>
            </a:r>
            <a:r>
              <a:rPr lang="en-US" sz="2800" dirty="0" smtClean="0"/>
              <a:t> </a:t>
            </a:r>
            <a:r>
              <a:rPr lang="en-US" sz="2800" dirty="0" err="1" smtClean="0"/>
              <a:t>phẩm</a:t>
            </a:r>
            <a:r>
              <a:rPr lang="en-US" sz="2800" dirty="0" smtClean="0"/>
              <a:t> </a:t>
            </a:r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dirty="0" err="1" smtClean="0"/>
              <a:t>sách</a:t>
            </a:r>
            <a:r>
              <a:rPr lang="en-US" sz="2800" dirty="0" smtClean="0"/>
              <a:t>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092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2. </a:t>
            </a:r>
            <a:r>
              <a:rPr lang="en-US" sz="3200" b="1" dirty="0" err="1"/>
              <a:t>Đặc</a:t>
            </a:r>
            <a:r>
              <a:rPr lang="en-US" sz="3200" b="1" dirty="0"/>
              <a:t> </a:t>
            </a:r>
            <a:r>
              <a:rPr lang="en-US" sz="3200" b="1" dirty="0" err="1"/>
              <a:t>tả</a:t>
            </a:r>
            <a:r>
              <a:rPr lang="en-US" sz="3200" b="1" dirty="0"/>
              <a:t>, </a:t>
            </a:r>
            <a:r>
              <a:rPr lang="en-US" sz="3200" b="1" dirty="0" err="1"/>
              <a:t>yêu</a:t>
            </a:r>
            <a:r>
              <a:rPr lang="en-US" sz="3200" b="1" dirty="0"/>
              <a:t> </a:t>
            </a:r>
            <a:r>
              <a:rPr lang="en-US" sz="3200" b="1" dirty="0" err="1"/>
              <a:t>cầu</a:t>
            </a:r>
            <a:r>
              <a:rPr lang="en-US" sz="3200" b="1" dirty="0"/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/>
              <a:t>trang</a:t>
            </a:r>
            <a:r>
              <a:rPr lang="en-US" sz="3200" b="1" dirty="0"/>
              <a:t> web:</a:t>
            </a:r>
            <a:endParaRPr lang="en-US" sz="3200" dirty="0"/>
          </a:p>
          <a:p>
            <a:pPr lvl="1"/>
            <a:r>
              <a:rPr lang="en-US" sz="2800" dirty="0" err="1"/>
              <a:t>Khách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: </a:t>
            </a:r>
            <a:endParaRPr lang="en-US" sz="2800" dirty="0" smtClean="0">
              <a:effectLst/>
            </a:endParaRPr>
          </a:p>
          <a:p>
            <a:pPr lvl="2"/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danh</a:t>
            </a:r>
            <a:r>
              <a:rPr lang="en-US" sz="2800" dirty="0"/>
              <a:t> </a:t>
            </a:r>
            <a:r>
              <a:rPr lang="en-US" sz="2800" dirty="0" err="1"/>
              <a:t>sách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mặt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,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/>
              <a:t>nhóm</a:t>
            </a:r>
            <a:r>
              <a:rPr lang="en-US" sz="2800" dirty="0"/>
              <a:t> </a:t>
            </a:r>
            <a:r>
              <a:rPr lang="en-US" sz="2800" dirty="0" err="1"/>
              <a:t>mặt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, </a:t>
            </a:r>
            <a:r>
              <a:rPr lang="en-US" sz="2800" dirty="0" err="1"/>
              <a:t>xem</a:t>
            </a:r>
            <a:r>
              <a:rPr lang="en-US" sz="2800" dirty="0"/>
              <a:t> chi </a:t>
            </a:r>
            <a:r>
              <a:rPr lang="en-US" sz="2800" dirty="0" err="1"/>
              <a:t>tiết</a:t>
            </a:r>
            <a:r>
              <a:rPr lang="en-US" sz="2800" dirty="0"/>
              <a:t> 1 </a:t>
            </a:r>
            <a:r>
              <a:rPr lang="en-US" sz="2800" dirty="0" err="1"/>
              <a:t>mặt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endParaRPr lang="en-US" sz="2800" dirty="0" smtClean="0">
              <a:effectLst/>
            </a:endParaRPr>
          </a:p>
          <a:p>
            <a:pPr lvl="2"/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kiếm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mặt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/>
              <a:t>tên</a:t>
            </a:r>
            <a:r>
              <a:rPr lang="en-US" sz="2800" dirty="0"/>
              <a:t>. </a:t>
            </a:r>
            <a:endParaRPr lang="en-US" sz="2800" dirty="0" smtClean="0">
              <a:effectLst/>
            </a:endParaRPr>
          </a:p>
          <a:p>
            <a:pPr lvl="2"/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ký</a:t>
            </a:r>
            <a:r>
              <a:rPr lang="en-US" sz="2800" dirty="0"/>
              <a:t> </a:t>
            </a:r>
            <a:r>
              <a:rPr lang="en-US" sz="2800" dirty="0" err="1"/>
              <a:t>làm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website. </a:t>
            </a:r>
            <a:endParaRPr lang="en-US" sz="2800" dirty="0" smtClean="0">
              <a:effectLst/>
            </a:endParaRPr>
          </a:p>
          <a:p>
            <a:pPr lvl="2"/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website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 .</a:t>
            </a:r>
            <a:endParaRPr lang="en-US" sz="2800" dirty="0" smtClean="0">
              <a:effectLst/>
            </a:endParaRPr>
          </a:p>
          <a:p>
            <a:pPr lvl="2"/>
            <a:r>
              <a:rPr lang="en-US" sz="2800" dirty="0" err="1"/>
              <a:t>Phản</a:t>
            </a:r>
            <a:r>
              <a:rPr lang="en-US" sz="2800" dirty="0"/>
              <a:t> </a:t>
            </a:r>
            <a:r>
              <a:rPr lang="en-US" sz="2800" dirty="0" err="1"/>
              <a:t>hồi</a:t>
            </a:r>
            <a:r>
              <a:rPr lang="en-US" sz="2800" dirty="0"/>
              <a:t> ý </a:t>
            </a:r>
            <a:r>
              <a:rPr lang="en-US" sz="2800" dirty="0" err="1"/>
              <a:t>kiến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. </a:t>
            </a:r>
            <a:endParaRPr lang="en-US" sz="2800" dirty="0" smtClean="0">
              <a:effectLst/>
            </a:endParaRPr>
          </a:p>
          <a:p>
            <a:pPr lvl="2"/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cửa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. </a:t>
            </a:r>
            <a:endParaRPr lang="en-US" sz="2800" dirty="0" smtClean="0">
              <a:effectLst/>
            </a:endParaRPr>
          </a:p>
          <a:p>
            <a:pPr lvl="1"/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:</a:t>
            </a:r>
            <a:endParaRPr lang="en-US" sz="2800" dirty="0" smtClean="0">
              <a:effectLst/>
            </a:endParaRPr>
          </a:p>
          <a:p>
            <a:pPr lvl="2"/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nhóm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, </a:t>
            </a:r>
            <a:r>
              <a:rPr lang="en-US" sz="2800" dirty="0" err="1"/>
              <a:t>mặt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endParaRPr lang="en-US" sz="2800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b="1" dirty="0" smtClean="0"/>
              <a:t>II. PHÂN TÍCH ỨNG DỤNG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394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715000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b="1" dirty="0" smtClean="0"/>
              <a:t>1.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giao</a:t>
            </a:r>
            <a:r>
              <a:rPr lang="en-US" sz="3200" b="1" dirty="0"/>
              <a:t> </a:t>
            </a:r>
            <a:r>
              <a:rPr lang="en-US" sz="3200" b="1" dirty="0" err="1"/>
              <a:t>diện</a:t>
            </a:r>
            <a:r>
              <a:rPr lang="en-US" sz="3200" b="1" dirty="0"/>
              <a:t> </a:t>
            </a:r>
            <a:r>
              <a:rPr lang="en-US" sz="3200" b="1" dirty="0" err="1"/>
              <a:t>chính</a:t>
            </a:r>
            <a:r>
              <a:rPr lang="en-US" sz="3200" b="1" dirty="0"/>
              <a:t> </a:t>
            </a:r>
            <a:r>
              <a:rPr lang="en-US" sz="3200" b="1" dirty="0" err="1"/>
              <a:t>trên</a:t>
            </a:r>
            <a:r>
              <a:rPr lang="en-US" sz="3200" b="1" dirty="0"/>
              <a:t> website:</a:t>
            </a:r>
          </a:p>
          <a:p>
            <a:r>
              <a:rPr lang="en-US" b="1" dirty="0"/>
              <a:t>a. </a:t>
            </a:r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website: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23793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8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8" y="914400"/>
            <a:ext cx="8256004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3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143</TotalTime>
  <Words>829</Words>
  <Application>Microsoft Office PowerPoint</Application>
  <PresentationFormat>On-screen Show (4:3)</PresentationFormat>
  <Paragraphs>73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Hardcover</vt:lpstr>
      <vt:lpstr>BÁO CÁO ĐỀ TÀI</vt:lpstr>
      <vt:lpstr>Thành viên thực hiện</vt:lpstr>
      <vt:lpstr>I. GIỚI THIỆU ĐỀ TÀI</vt:lpstr>
      <vt:lpstr>PowerPoint Presentation</vt:lpstr>
      <vt:lpstr>PowerPoint Presentation</vt:lpstr>
      <vt:lpstr>PowerPoint Presentation</vt:lpstr>
      <vt:lpstr>II. PHÂN TÍCH ỨNG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TỔNG KẾT ĐÁNH GIÁ  </vt:lpstr>
      <vt:lpstr>PowerPoint Presentation</vt:lpstr>
      <vt:lpstr>PowerPoint Presentation</vt:lpstr>
      <vt:lpstr>IV. TÀI LIỆU THAM KHẢO: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RÓM</dc:creator>
  <cp:lastModifiedBy>RÓM</cp:lastModifiedBy>
  <cp:revision>15</cp:revision>
  <dcterms:created xsi:type="dcterms:W3CDTF">2019-05-15T11:12:25Z</dcterms:created>
  <dcterms:modified xsi:type="dcterms:W3CDTF">2019-05-17T03:05:23Z</dcterms:modified>
</cp:coreProperties>
</file>